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3.xml.rels" ContentType="application/vnd.openxmlformats-package.relationships+xml"/>
  <Override PartName="/ppt/notesSlides/_rels/notesSlide1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23.png" ContentType="image/png"/>
  <Override PartName="/ppt/media/image8.png" ContentType="image/png"/>
  <Override PartName="/ppt/media/image10.jpeg" ContentType="image/jpeg"/>
  <Override PartName="/ppt/media/image14.png" ContentType="image/png"/>
  <Override PartName="/ppt/media/image5.jpeg" ContentType="image/jpeg"/>
  <Override PartName="/ppt/media/image1.png" ContentType="image/png"/>
  <Override PartName="/ppt/media/image21.png" ContentType="image/png"/>
  <Override PartName="/ppt/media/image28.png" ContentType="image/png"/>
  <Override PartName="/ppt/media/image3.jpeg" ContentType="image/jpeg"/>
  <Override PartName="/ppt/media/image6.jpeg" ContentType="image/jpeg"/>
  <Override PartName="/ppt/media/image12.png" ContentType="image/png"/>
  <Override PartName="/ppt/media/image4.png" ContentType="image/png"/>
  <Override PartName="/ppt/media/image11.jpeg" ContentType="image/jpeg"/>
  <Override PartName="/ppt/media/image13.png" ContentType="image/png"/>
  <Override PartName="/ppt/media/image15.jpeg" ContentType="image/jpeg"/>
  <Override PartName="/ppt/media/image16.jpeg" ContentType="image/jpeg"/>
  <Override PartName="/ppt/media/image17.png" ContentType="image/png"/>
  <Override PartName="/ppt/media/image2.jpeg" ContentType="image/jpeg"/>
  <Override PartName="/ppt/media/image18.png" ContentType="image/png"/>
  <Override PartName="/ppt/media/image19.png" ContentType="image/png"/>
  <Override PartName="/ppt/media/image20.png" ContentType="image/png"/>
  <Override PartName="/ppt/media/image29.jpeg" ContentType="image/jpeg"/>
  <Override PartName="/ppt/media/image7.png" ContentType="image/png"/>
  <Override PartName="/ppt/media/image22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C6E6B46-4840-43CD-A75A-D678DF81CB3B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3884760" y="8685360"/>
            <a:ext cx="2968200" cy="45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3884760" y="8685360"/>
            <a:ext cx="2968200" cy="45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2"/>
          <p:cNvSpPr/>
          <p:nvPr/>
        </p:nvSpPr>
        <p:spPr>
          <a:xfrm>
            <a:off x="3884760" y="8685360"/>
            <a:ext cx="296820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3"/>
          <p:cNvSpPr/>
          <p:nvPr/>
        </p:nvSpPr>
        <p:spPr>
          <a:xfrm>
            <a:off x="1143000" y="685800"/>
            <a:ext cx="4568400" cy="34254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20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333360"/>
            <a:ext cx="9140400" cy="6116040"/>
          </a:xfrm>
          <a:prstGeom prst="rect">
            <a:avLst/>
          </a:prstGeom>
          <a:ln>
            <a:noFill/>
          </a:ln>
        </p:spPr>
      </p:pic>
      <p:sp>
        <p:nvSpPr>
          <p:cNvPr id="1" name="CustomShape 1" hidden="1"/>
          <p:cNvSpPr/>
          <p:nvPr/>
        </p:nvSpPr>
        <p:spPr>
          <a:xfrm>
            <a:off x="0" y="907920"/>
            <a:ext cx="9140400" cy="5946480"/>
          </a:xfrm>
          <a:prstGeom prst="rect">
            <a:avLst/>
          </a:prstGeom>
          <a:solidFill>
            <a:srgbClr val="ffffff">
              <a:alpha val="5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Picture 4" descr=""/>
          <p:cNvPicPr/>
          <p:nvPr/>
        </p:nvPicPr>
        <p:blipFill>
          <a:blip r:embed="rId3"/>
          <a:srcRect l="0" t="0" r="0" b="95443"/>
          <a:stretch/>
        </p:blipFill>
        <p:spPr>
          <a:xfrm>
            <a:off x="0" y="0"/>
            <a:ext cx="9140400" cy="329760"/>
          </a:xfrm>
          <a:prstGeom prst="rect">
            <a:avLst/>
          </a:prstGeom>
          <a:ln>
            <a:noFill/>
          </a:ln>
        </p:spPr>
      </p:pic>
      <p:pic>
        <p:nvPicPr>
          <p:cNvPr id="3" name="Picture 5" descr=""/>
          <p:cNvPicPr/>
          <p:nvPr/>
        </p:nvPicPr>
        <p:blipFill>
          <a:blip r:embed="rId4"/>
          <a:srcRect l="0" t="83307" r="0" b="10807"/>
          <a:stretch/>
        </p:blipFill>
        <p:spPr>
          <a:xfrm>
            <a:off x="0" y="6453360"/>
            <a:ext cx="9140400" cy="428040"/>
          </a:xfrm>
          <a:prstGeom prst="rect">
            <a:avLst/>
          </a:prstGeom>
          <a:ln>
            <a:noFill/>
          </a:ln>
        </p:spPr>
      </p:pic>
      <p:pic>
        <p:nvPicPr>
          <p:cNvPr id="4" name="Picture 2" descr=""/>
          <p:cNvPicPr/>
          <p:nvPr/>
        </p:nvPicPr>
        <p:blipFill>
          <a:blip r:embed="rId5"/>
          <a:stretch/>
        </p:blipFill>
        <p:spPr>
          <a:xfrm>
            <a:off x="0" y="333360"/>
            <a:ext cx="9140400" cy="6116040"/>
          </a:xfrm>
          <a:prstGeom prst="rect">
            <a:avLst/>
          </a:prstGeom>
          <a:ln>
            <a:noFill/>
          </a:ln>
        </p:spPr>
      </p:pic>
      <p:pic>
        <p:nvPicPr>
          <p:cNvPr id="5" name="Picture 3" descr=""/>
          <p:cNvPicPr/>
          <p:nvPr/>
        </p:nvPicPr>
        <p:blipFill>
          <a:blip r:embed="rId6"/>
          <a:srcRect l="0" t="0" r="0" b="95443"/>
          <a:stretch/>
        </p:blipFill>
        <p:spPr>
          <a:xfrm>
            <a:off x="0" y="0"/>
            <a:ext cx="9140400" cy="329760"/>
          </a:xfrm>
          <a:prstGeom prst="rect">
            <a:avLst/>
          </a:prstGeom>
          <a:ln>
            <a:noFill/>
          </a:ln>
        </p:spPr>
      </p:pic>
      <p:pic>
        <p:nvPicPr>
          <p:cNvPr id="6" name="Picture 4" descr=""/>
          <p:cNvPicPr/>
          <p:nvPr/>
        </p:nvPicPr>
        <p:blipFill>
          <a:blip r:embed="rId7"/>
          <a:srcRect l="0" t="83307" r="0" b="10807"/>
          <a:stretch/>
        </p:blipFill>
        <p:spPr>
          <a:xfrm>
            <a:off x="0" y="6453360"/>
            <a:ext cx="9140400" cy="428040"/>
          </a:xfrm>
          <a:prstGeom prst="rect">
            <a:avLst/>
          </a:prstGeom>
          <a:ln>
            <a:noFill/>
          </a:ln>
        </p:spPr>
      </p:pic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0" r:id="rId1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"/>
          <p:cNvPicPr/>
          <p:nvPr/>
        </p:nvPicPr>
        <p:blipFill>
          <a:blip r:embed="rId2"/>
          <a:stretch/>
        </p:blipFill>
        <p:spPr>
          <a:xfrm>
            <a:off x="0" y="333360"/>
            <a:ext cx="9140400" cy="611604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0" y="907920"/>
            <a:ext cx="9140400" cy="5946480"/>
          </a:xfrm>
          <a:prstGeom prst="rect">
            <a:avLst/>
          </a:prstGeom>
          <a:solidFill>
            <a:srgbClr val="ffffff">
              <a:alpha val="5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" name="Picture 4" descr=""/>
          <p:cNvPicPr/>
          <p:nvPr/>
        </p:nvPicPr>
        <p:blipFill>
          <a:blip r:embed="rId3"/>
          <a:srcRect l="0" t="0" r="0" b="95443"/>
          <a:stretch/>
        </p:blipFill>
        <p:spPr>
          <a:xfrm>
            <a:off x="0" y="0"/>
            <a:ext cx="9140400" cy="329760"/>
          </a:xfrm>
          <a:prstGeom prst="rect">
            <a:avLst/>
          </a:prstGeom>
          <a:ln>
            <a:noFill/>
          </a:ln>
        </p:spPr>
      </p:pic>
      <p:pic>
        <p:nvPicPr>
          <p:cNvPr id="46" name="Picture 5" descr=""/>
          <p:cNvPicPr/>
          <p:nvPr/>
        </p:nvPicPr>
        <p:blipFill>
          <a:blip r:embed="rId4"/>
          <a:srcRect l="0" t="83307" r="0" b="10807"/>
          <a:stretch/>
        </p:blipFill>
        <p:spPr>
          <a:xfrm>
            <a:off x="0" y="6453360"/>
            <a:ext cx="9140400" cy="428040"/>
          </a:xfrm>
          <a:prstGeom prst="rect">
            <a:avLst/>
          </a:prstGeom>
          <a:ln>
            <a:noFill/>
          </a:ln>
        </p:spPr>
      </p:pic>
      <p:sp>
        <p:nvSpPr>
          <p:cNvPr id="4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"/>
          <p:cNvPicPr/>
          <p:nvPr/>
        </p:nvPicPr>
        <p:blipFill>
          <a:blip r:embed="rId2"/>
          <a:stretch/>
        </p:blipFill>
        <p:spPr>
          <a:xfrm>
            <a:off x="0" y="333360"/>
            <a:ext cx="9140400" cy="611604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0" y="907920"/>
            <a:ext cx="9140400" cy="5946480"/>
          </a:xfrm>
          <a:prstGeom prst="rect">
            <a:avLst/>
          </a:prstGeom>
          <a:solidFill>
            <a:srgbClr val="ffffff">
              <a:alpha val="5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5" name="Picture 4" descr=""/>
          <p:cNvPicPr/>
          <p:nvPr/>
        </p:nvPicPr>
        <p:blipFill>
          <a:blip r:embed="rId3"/>
          <a:srcRect l="0" t="0" r="0" b="95443"/>
          <a:stretch/>
        </p:blipFill>
        <p:spPr>
          <a:xfrm>
            <a:off x="0" y="0"/>
            <a:ext cx="9140400" cy="329760"/>
          </a:xfrm>
          <a:prstGeom prst="rect">
            <a:avLst/>
          </a:prstGeom>
          <a:ln>
            <a:noFill/>
          </a:ln>
        </p:spPr>
      </p:pic>
      <p:pic>
        <p:nvPicPr>
          <p:cNvPr id="86" name="Picture 5" descr=""/>
          <p:cNvPicPr/>
          <p:nvPr/>
        </p:nvPicPr>
        <p:blipFill>
          <a:blip r:embed="rId4"/>
          <a:srcRect l="0" t="83307" r="0" b="10807"/>
          <a:stretch/>
        </p:blipFill>
        <p:spPr>
          <a:xfrm>
            <a:off x="0" y="6453360"/>
            <a:ext cx="9140400" cy="428040"/>
          </a:xfrm>
          <a:prstGeom prst="rect">
            <a:avLst/>
          </a:prstGeom>
          <a:ln>
            <a:noFill/>
          </a:ln>
        </p:spPr>
      </p:pic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://www.ewdna.com/2012/02/javaarray-to-string-string-to" TargetMode="External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hyperlink" Target="http://code.tutsplus.com/tutorials/an-introduction-to-volley--cms-23800" TargetMode="External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116000" y="2349360"/>
            <a:ext cx="7556040" cy="146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Android PHP from MySQL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7574040" y="5734080"/>
            <a:ext cx="1191240" cy="57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新細明體"/>
              </a:rPr>
              <a:t>Arc Chang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新細明體"/>
              </a:rPr>
              <a:t>2016/08/17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468360" y="346680"/>
            <a:ext cx="8214840" cy="70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Special case – Array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rcRect l="15528" t="50536" r="42477" b="24567"/>
          <a:stretch/>
        </p:blipFill>
        <p:spPr>
          <a:xfrm>
            <a:off x="1427040" y="4040280"/>
            <a:ext cx="5485320" cy="1827360"/>
          </a:xfrm>
          <a:prstGeom prst="rect">
            <a:avLst/>
          </a:prstGeom>
          <a:ln>
            <a:noFill/>
          </a:ln>
        </p:spPr>
      </p:pic>
      <p:sp>
        <p:nvSpPr>
          <p:cNvPr id="153" name="CustomShape 2"/>
          <p:cNvSpPr/>
          <p:nvPr/>
        </p:nvSpPr>
        <p:spPr>
          <a:xfrm>
            <a:off x="971640" y="1144800"/>
            <a:ext cx="7711560" cy="50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array to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If float[] mPredictFaceData = {4.8, 5.2, 0, 6.5};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We will get String ans = </a:t>
            </a:r>
            <a:r>
              <a:rPr b="1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[4.8, 5.2, 0, 6.5]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String to array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Split the String first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Then use parse to change type of data one by one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2"/>
          <a:srcRect l="38523" t="36304" r="34478" b="58366"/>
          <a:stretch/>
        </p:blipFill>
        <p:spPr>
          <a:xfrm>
            <a:off x="1425600" y="1626840"/>
            <a:ext cx="3292200" cy="3643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68360" y="346680"/>
            <a:ext cx="8214840" cy="70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Example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971640" y="1144800"/>
            <a:ext cx="7711560" cy="50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1980360" y="4404600"/>
            <a:ext cx="588312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https://github.com/arcprince1236/Android_Volley_tutorial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1223280" y="2004120"/>
            <a:ext cx="7174800" cy="2658960"/>
          </a:xfrm>
          <a:prstGeom prst="rect">
            <a:avLst/>
          </a:prstGeom>
          <a:ln>
            <a:noFill/>
          </a:ln>
        </p:spPr>
      </p:pic>
      <p:sp>
        <p:nvSpPr>
          <p:cNvPr id="159" name="CustomShape 4"/>
          <p:cNvSpPr/>
          <p:nvPr/>
        </p:nvSpPr>
        <p:spPr>
          <a:xfrm>
            <a:off x="971640" y="1144800"/>
            <a:ext cx="7711560" cy="50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GO to my GitHub and git clone the repository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Android_Volley_tutorial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468360" y="346680"/>
            <a:ext cx="8214840" cy="70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Reference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971640" y="1144800"/>
            <a:ext cx="7711560" cy="50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https://blog.ccjeng.com/2015/08/Android-Volley.html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http://in.gururu.tw/2013/09/Volley-HTTP-Library-for-Android.html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http://stackoverflow.com/questions/13562429/how-many-ways-to-convert-bitmap-to-string-and-vice-versa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  <a:hlinkClick r:id="rId1"/>
              </a:rPr>
              <a:t>http://www.ewdna.com/2012/02/javaarray-to-string-string-to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-array.html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2" descr=""/>
          <p:cNvPicPr/>
          <p:nvPr/>
        </p:nvPicPr>
        <p:blipFill>
          <a:blip r:embed="rId1"/>
          <a:srcRect l="0" t="0" r="50004" b="0"/>
          <a:stretch/>
        </p:blipFill>
        <p:spPr>
          <a:xfrm>
            <a:off x="0" y="333360"/>
            <a:ext cx="4568400" cy="6116040"/>
          </a:xfrm>
          <a:prstGeom prst="rect">
            <a:avLst/>
          </a:prstGeom>
          <a:ln>
            <a:noFill/>
          </a:ln>
        </p:spPr>
      </p:pic>
      <p:sp>
        <p:nvSpPr>
          <p:cNvPr id="163" name="CustomShape 1"/>
          <p:cNvSpPr/>
          <p:nvPr/>
        </p:nvSpPr>
        <p:spPr>
          <a:xfrm>
            <a:off x="5792760" y="3141720"/>
            <a:ext cx="1777680" cy="639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新細明體"/>
              </a:rPr>
              <a:t>Thanks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nodeType="clickEffect" fill="hold">
                      <p:stCondLst>
                        <p:cond delay="indefinite"/>
                      </p:stCondLst>
                      <p:childTnLst>
                        <p:par>
                          <p:cTn id="2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68360" y="346680"/>
            <a:ext cx="8214840" cy="70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Outline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71640" y="1144800"/>
            <a:ext cx="7711560" cy="50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Introduction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 – Http Request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Select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Insert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Update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Delete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Special case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Array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Example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Reference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468360" y="346680"/>
            <a:ext cx="8214840" cy="70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Introduction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971640" y="1144800"/>
            <a:ext cx="7711560" cy="50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Android SQLite database, we can handle the table easily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But it can’t share with other applications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So we should use our local or cloud databases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 order to access them,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Write PHP 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 GET or POST method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Change MySQL database’s data into JSON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2615760" y="3422160"/>
            <a:ext cx="4028760" cy="28098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844920" y="569520"/>
            <a:ext cx="7711560" cy="50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Use Android Library to handle the GET or POST request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Was removed at Android 6.0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https://developer.android.com/about/versions/marshmallow/android-6.0-changes.html#behavior-apache-http-client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HttpURLConnection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Has some bugs before Android 2.2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Can’t be used in Main Thread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https://code.google.com/p/android/issues/details?id=2939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Bad in large data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transmission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Easy to use!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4926600" y="4246560"/>
            <a:ext cx="3394440" cy="16970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68360" y="346680"/>
            <a:ext cx="8214840" cy="70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971640" y="1144800"/>
            <a:ext cx="7711560" cy="50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At Google I/O 2013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Volley: Easy,Fast Networking for Android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Developer Ficus Kirkpatrick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Volley, a library that makes it really easy to build super-fast networked applications for Android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2161800" y="3096360"/>
            <a:ext cx="5061960" cy="28472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1737360" y="2161080"/>
            <a:ext cx="5667840" cy="3869640"/>
          </a:xfrm>
          <a:prstGeom prst="rect">
            <a:avLst/>
          </a:prstGeom>
          <a:ln>
            <a:noFill/>
          </a:ln>
        </p:spPr>
      </p:pic>
      <p:sp>
        <p:nvSpPr>
          <p:cNvPr id="141" name="CustomShape 1"/>
          <p:cNvSpPr/>
          <p:nvPr/>
        </p:nvSpPr>
        <p:spPr>
          <a:xfrm>
            <a:off x="2413440" y="6014880"/>
            <a:ext cx="4936320" cy="83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From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：</a:t>
            </a:r>
            <a:r>
              <a:rPr b="0" lang="en-US" sz="1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http://code.tutsplus.com/tutorials/an-introduction-to-volley--cms-23800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68360" y="346680"/>
            <a:ext cx="8214840" cy="70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971640" y="1144800"/>
            <a:ext cx="7711560" cy="50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468360" y="346680"/>
            <a:ext cx="8214840" cy="70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Special case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971640" y="1144800"/>
            <a:ext cx="7711560" cy="50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We can use JsonObjectRequest to upload JSON format data to our database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However,  cause we need to connect the database through POST request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 provides getParams() method to implement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 the type is String only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Thus, we must change any type of data into “String”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rcRect l="38531" t="30965" r="13475" b="47692"/>
          <a:stretch/>
        </p:blipFill>
        <p:spPr>
          <a:xfrm>
            <a:off x="1370160" y="3088800"/>
            <a:ext cx="6950520" cy="17370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68360" y="346680"/>
            <a:ext cx="8214840" cy="70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Special case – 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971640" y="1144800"/>
            <a:ext cx="7711560" cy="50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Bitmap to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Compress bitmap first and then change into byte[ 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Use Base64 to encode the byte[ ] to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208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String to Bitmap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vice versa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rcRect l="14855" t="30965" r="27234" b="49478"/>
          <a:stretch/>
        </p:blipFill>
        <p:spPr>
          <a:xfrm>
            <a:off x="1463040" y="2172240"/>
            <a:ext cx="7219800" cy="137016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rcRect l="12404" t="34523" r="24595" b="38799"/>
          <a:stretch/>
        </p:blipFill>
        <p:spPr>
          <a:xfrm>
            <a:off x="1463040" y="4344840"/>
            <a:ext cx="7220160" cy="1718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strategy</Template>
  <TotalTime>32943</TotalTime>
  <Application>LibreOffice/5.1.4.2$Linux_X86_64 LibreOffice_project/10m0$Build-2</Application>
  <Company>Pegatron Corp.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2008-12-02T05:51:46Z</dcterms:created>
  <dc:creator>MingChung Wu(吳銘宗_Pegatron)</dc:creator>
  <dc:description/>
  <dc:language>en-US</dc:language>
  <cp:lastModifiedBy/>
  <dcterms:modified xsi:type="dcterms:W3CDTF">2016-09-06T11:36:46Z</dcterms:modified>
  <cp:revision>1270</cp:revision>
  <dc:subject/>
  <dc:title>Storage Access Framework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Pegatron Corp.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如螢幕大小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5</vt:i4>
  </property>
</Properties>
</file>